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404"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3"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04" autoAdjust="0"/>
    <p:restoredTop sz="67411" autoAdjust="0"/>
  </p:normalViewPr>
  <p:slideViewPr>
    <p:cSldViewPr snapToGrid="0">
      <p:cViewPr varScale="1">
        <p:scale>
          <a:sx n="82" d="100"/>
          <a:sy n="82" d="100"/>
        </p:scale>
        <p:origin x="120" y="636"/>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2021/6/24</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2021/6/24</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2021/6/24</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2021/6/24</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2021/6/24</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2021/6/24</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2021/6/24</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2021/6/24</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2021/6/24</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2021/6/24</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2021/6/24</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330.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8992267" y="3331678"/>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67057" y="3883452"/>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801791" y="4097974"/>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39489" y="4004746"/>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39489" y="4004746"/>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80031" y="3492560"/>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45898" y="3899813"/>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35014" y="3383280"/>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35014" y="3383280"/>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88190" y="361389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88190" y="3613894"/>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80523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80523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030749"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030749"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没有固定的形态</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6E7AF79A-E0ED-4E84-8B37-A45E1E94E3EF}"/>
              </a:ext>
            </a:extLst>
          </p:cNvPr>
          <p:cNvGrpSpPr/>
          <p:nvPr/>
        </p:nvGrpSpPr>
        <p:grpSpPr>
          <a:xfrm>
            <a:off x="6491120" y="4302322"/>
            <a:ext cx="4732835" cy="2363779"/>
            <a:chOff x="6507956" y="4211929"/>
            <a:chExt cx="4732835" cy="2363779"/>
          </a:xfrm>
        </p:grpSpPr>
        <p:grpSp>
          <p:nvGrpSpPr>
            <p:cNvPr id="167" name="组合 166">
              <a:extLst>
                <a:ext uri="{FF2B5EF4-FFF2-40B4-BE49-F238E27FC236}">
                  <a16:creationId xmlns:a16="http://schemas.microsoft.com/office/drawing/2014/main" id="{54011C37-ACC3-40A5-8616-B1C49F49BC0E}"/>
                </a:ext>
              </a:extLst>
            </p:cNvPr>
            <p:cNvGrpSpPr/>
            <p:nvPr/>
          </p:nvGrpSpPr>
          <p:grpSpPr>
            <a:xfrm>
              <a:off x="9074484" y="4211929"/>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507956" y="4406014"/>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r>
                                <a:rPr lang="en-US" altLang="zh-CN" sz="3200" b="1" i="1" smtClean="0">
                                  <a:latin typeface="Cambria Math" panose="02040503050406030204" pitchFamily="18" charset="0"/>
                                  <a:ea typeface="Cambria Math" panose="02040503050406030204" pitchFamily="18" charset="0"/>
                                </a:rPr>
                                <m:t>        </m:t>
                              </m:r>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mc:Choice xmlns:a14="http://schemas.microsoft.com/office/drawing/2010/main"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a:solidFill>
                                <a:schemeClr val="dk1"/>
                              </a:solidFill>
                            </a:rPr>
                          </m:ctrlPr>
                        </m:sSubPr>
                        <m:e>
                          <m:r>
                            <m:rPr>
                              <m:sty m:val="p"/>
                            </m:rPr>
                            <a:rPr lang="el-GR" altLang="zh-CN" sz="2400">
                              <a:solidFill>
                                <a:schemeClr val="dk1"/>
                              </a:solidFill>
                            </a:rPr>
                            <m:t>λ</m:t>
                          </m:r>
                        </m:e>
                        <m:sub>
                          <m:r>
                            <a:rPr lang="en-US" altLang="zh-CN" sz="2400">
                              <a:solidFill>
                                <a:schemeClr val="dk1"/>
                              </a:solidFill>
                            </a:rPr>
                            <m:t>𝑖</m:t>
                          </m:r>
                        </m:sub>
                      </m:sSub>
                      <m:r>
                        <a:rPr lang="en-US" altLang="zh-CN" sz="2400">
                          <a:solidFill>
                            <a:schemeClr val="dk1"/>
                          </a:solidFill>
                        </a:rPr>
                        <m:t>=−</m:t>
                      </m:r>
                      <m:f>
                        <m:fPr>
                          <m:ctrlPr>
                            <a:rPr lang="en-US" altLang="zh-CN" sz="2400">
                              <a:solidFill>
                                <a:schemeClr val="dk1"/>
                              </a:solidFill>
                            </a:rPr>
                          </m:ctrlPr>
                        </m:fPr>
                        <m:num>
                          <m:sSub>
                            <m:sSubPr>
                              <m:ctrlPr>
                                <a:rPr lang="en-US" altLang="zh-CN" sz="2400">
                                  <a:solidFill>
                                    <a:schemeClr val="dk1"/>
                                  </a:solidFill>
                                </a:rPr>
                              </m:ctrlPr>
                            </m:sSubPr>
                            <m:e>
                              <m:r>
                                <a:rPr lang="en-US" altLang="zh-CN" sz="2400">
                                  <a:solidFill>
                                    <a:schemeClr val="dk1"/>
                                  </a:solidFill>
                                </a:rPr>
                                <m:t>𝐶</m:t>
                              </m:r>
                            </m:e>
                            <m:sub>
                              <m:r>
                                <a:rPr lang="en-US" altLang="zh-CN" sz="2400">
                                  <a:solidFill>
                                    <a:schemeClr val="dk1"/>
                                  </a:solidFill>
                                </a:rPr>
                                <m:t>𝑖</m:t>
                              </m:r>
                            </m:sub>
                          </m:sSub>
                          <m:r>
                            <a:rPr lang="en-US" altLang="zh-CN" sz="2400">
                              <a:solidFill>
                                <a:schemeClr val="dk1"/>
                              </a:solidFill>
                            </a:rPr>
                            <m:t>(</m:t>
                          </m:r>
                          <m:sSub>
                            <m:sSubPr>
                              <m:ctrlPr>
                                <a:rPr lang="en-US" altLang="zh-CN" sz="2400">
                                  <a:solidFill>
                                    <a:schemeClr val="dk1"/>
                                  </a:solidFill>
                                </a:rPr>
                              </m:ctrlPr>
                            </m:sSubPr>
                            <m:e>
                              <m:acc>
                                <m:accPr>
                                  <m:chr m:val="⃗"/>
                                  <m:ctrlPr>
                                    <a:rPr lang="en-US" altLang="zh-CN" sz="2400">
                                      <a:solidFill>
                                        <a:schemeClr val="dk1"/>
                                      </a:solidFill>
                                    </a:rPr>
                                  </m:ctrlPr>
                                </m:accPr>
                                <m:e>
                                  <m:r>
                                    <a:rPr lang="en-US" altLang="zh-CN" sz="2400">
                                      <a:solidFill>
                                        <a:schemeClr val="dk1"/>
                                      </a:solidFill>
                                    </a:rPr>
                                    <m:t>𝑥</m:t>
                                  </m:r>
                                </m:e>
                              </m:acc>
                            </m:e>
                            <m:sub>
                              <m:r>
                                <a:rPr lang="en-US" altLang="zh-CN" sz="2400">
                                  <a:solidFill>
                                    <a:schemeClr val="dk1"/>
                                  </a:solidFill>
                                </a:rPr>
                                <m:t>1</m:t>
                              </m:r>
                            </m:sub>
                          </m:sSub>
                          <m:r>
                            <a:rPr lang="en-US" altLang="zh-CN" sz="2400">
                              <a:solidFill>
                                <a:schemeClr val="dk1"/>
                              </a:solidFill>
                            </a:rPr>
                            <m:t>,⋯,</m:t>
                          </m:r>
                          <m:sSub>
                            <m:sSubPr>
                              <m:ctrlPr>
                                <a:rPr lang="en-US" altLang="zh-CN" sz="2400">
                                  <a:solidFill>
                                    <a:schemeClr val="dk1"/>
                                  </a:solidFill>
                                </a:rPr>
                              </m:ctrlPr>
                            </m:sSubPr>
                            <m:e>
                              <m:acc>
                                <m:accPr>
                                  <m:chr m:val="⃗"/>
                                  <m:ctrlPr>
                                    <a:rPr lang="en-US" altLang="zh-CN" sz="2400">
                                      <a:solidFill>
                                        <a:schemeClr val="dk1"/>
                                      </a:solidFill>
                                    </a:rPr>
                                  </m:ctrlPr>
                                </m:accPr>
                                <m:e>
                                  <m:r>
                                    <a:rPr lang="en-US" altLang="zh-CN" sz="2400">
                                      <a:solidFill>
                                        <a:schemeClr val="dk1"/>
                                      </a:solidFill>
                                    </a:rPr>
                                    <m:t>𝑥</m:t>
                                  </m:r>
                                </m:e>
                              </m:acc>
                            </m:e>
                            <m:sub>
                              <m:r>
                                <a:rPr lang="en-US" altLang="zh-CN" sz="2400">
                                  <a:solidFill>
                                    <a:schemeClr val="dk1"/>
                                  </a:solidFill>
                                </a:rPr>
                                <m:t>𝑛</m:t>
                              </m:r>
                            </m:sub>
                          </m:sSub>
                          <m:r>
                            <a:rPr lang="en-US" altLang="zh-CN" sz="2400">
                              <a:solidFill>
                                <a:schemeClr val="dk1"/>
                              </a:solidFill>
                            </a:rPr>
                            <m:t>)</m:t>
                          </m:r>
                        </m:num>
                        <m:den>
                          <m:nary>
                            <m:naryPr>
                              <m:chr m:val="∑"/>
                              <m:supHide m:val="on"/>
                              <m:ctrlPr>
                                <a:rPr lang="en-US" altLang="zh-CN" sz="2400">
                                  <a:solidFill>
                                    <a:schemeClr val="dk1"/>
                                  </a:solidFill>
                                </a:rPr>
                              </m:ctrlPr>
                            </m:naryPr>
                            <m:sub>
                              <m:r>
                                <m:rPr>
                                  <m:brk m:alnAt="7"/>
                                </m:rPr>
                                <a:rPr lang="en-US" altLang="zh-CN" sz="2400">
                                  <a:solidFill>
                                    <a:schemeClr val="dk1"/>
                                  </a:solidFill>
                                </a:rPr>
                                <m:t>𝑘</m:t>
                              </m:r>
                            </m:sub>
                            <m:sup/>
                            <m:e>
                              <m:sSup>
                                <m:sSupPr>
                                  <m:ctrlPr>
                                    <a:rPr lang="en-US" altLang="zh-CN" sz="2400">
                                      <a:solidFill>
                                        <a:schemeClr val="dk1"/>
                                      </a:solidFill>
                                    </a:rPr>
                                  </m:ctrlPr>
                                </m:sSupPr>
                                <m:e>
                                  <m:d>
                                    <m:dPr>
                                      <m:begChr m:val="‖"/>
                                      <m:endChr m:val="‖"/>
                                      <m:ctrlPr>
                                        <a:rPr lang="en-US" altLang="zh-CN" sz="2400">
                                          <a:solidFill>
                                            <a:schemeClr val="dk1"/>
                                          </a:solidFill>
                                        </a:rPr>
                                      </m:ctrlPr>
                                    </m:dPr>
                                    <m:e>
                                      <m:sSub>
                                        <m:sSubPr>
                                          <m:ctrlPr>
                                            <a:rPr lang="en-US" altLang="zh-CN" sz="2400">
                                              <a:solidFill>
                                                <a:schemeClr val="dk1"/>
                                              </a:solidFill>
                                            </a:rPr>
                                          </m:ctrlPr>
                                        </m:sSubPr>
                                        <m:e>
                                          <m:r>
                                            <m:rPr>
                                              <m:sty m:val="p"/>
                                            </m:rPr>
                                            <a:rPr lang="en-US" altLang="zh-CN" sz="2400">
                                              <a:solidFill>
                                                <a:schemeClr val="dk1"/>
                                              </a:solidFill>
                                            </a:rPr>
                                            <m:t>∇</m:t>
                                          </m:r>
                                        </m:e>
                                        <m:sub>
                                          <m:sSub>
                                            <m:sSubPr>
                                              <m:ctrlPr>
                                                <a:rPr lang="en-US" altLang="zh-CN" sz="2400">
                                                  <a:solidFill>
                                                    <a:schemeClr val="dk1"/>
                                                  </a:solidFill>
                                                </a:rPr>
                                              </m:ctrlPr>
                                            </m:sSubPr>
                                            <m:e>
                                              <m:acc>
                                                <m:accPr>
                                                  <m:chr m:val="⃗"/>
                                                  <m:ctrlPr>
                                                    <a:rPr lang="en-US" altLang="zh-CN" sz="2400">
                                                      <a:solidFill>
                                                        <a:schemeClr val="dk1"/>
                                                      </a:solidFill>
                                                    </a:rPr>
                                                  </m:ctrlPr>
                                                </m:accPr>
                                                <m:e>
                                                  <m:r>
                                                    <a:rPr lang="en-US" altLang="zh-CN" sz="2400">
                                                      <a:solidFill>
                                                        <a:schemeClr val="dk1"/>
                                                      </a:solidFill>
                                                    </a:rPr>
                                                    <m:t>𝑥</m:t>
                                                  </m:r>
                                                </m:e>
                                              </m:acc>
                                            </m:e>
                                            <m:sub>
                                              <m:r>
                                                <a:rPr lang="en-US" altLang="zh-CN" sz="2400">
                                                  <a:solidFill>
                                                    <a:schemeClr val="dk1"/>
                                                  </a:solidFill>
                                                </a:rPr>
                                                <m:t>𝑘</m:t>
                                              </m:r>
                                            </m:sub>
                                          </m:sSub>
                                        </m:sub>
                                      </m:sSub>
                                      <m:sSub>
                                        <m:sSubPr>
                                          <m:ctrlPr>
                                            <a:rPr lang="en-US" altLang="zh-CN" sz="2400">
                                              <a:solidFill>
                                                <a:schemeClr val="dk1"/>
                                              </a:solidFill>
                                            </a:rPr>
                                          </m:ctrlPr>
                                        </m:sSubPr>
                                        <m:e>
                                          <m:r>
                                            <a:rPr lang="en-US" altLang="zh-CN" sz="2400">
                                              <a:solidFill>
                                                <a:schemeClr val="dk1"/>
                                              </a:solidFill>
                                            </a:rPr>
                                            <m:t>𝐶</m:t>
                                          </m:r>
                                        </m:e>
                                        <m:sub>
                                          <m:r>
                                            <a:rPr lang="en-US" altLang="zh-CN" sz="2400">
                                              <a:solidFill>
                                                <a:schemeClr val="dk1"/>
                                              </a:solidFill>
                                            </a:rPr>
                                            <m:t>𝑖</m:t>
                                          </m:r>
                                        </m:sub>
                                      </m:sSub>
                                    </m:e>
                                  </m:d>
                                </m:e>
                                <m:sup>
                                  <m:r>
                                    <a:rPr lang="en-US" altLang="zh-CN" sz="2400">
                                      <a:solidFill>
                                        <a:schemeClr val="dk1"/>
                                      </a:solidFill>
                                    </a:rPr>
                                    <m:t>2</m:t>
                                  </m:r>
                                </m:sup>
                              </m:sSup>
                              <m:r>
                                <a:rPr lang="en-US" altLang="zh-CN" sz="2400">
                                  <a:solidFill>
                                    <a:schemeClr val="dk1"/>
                                  </a:solidFill>
                                </a:rPr>
                                <m:t>+</m:t>
                              </m:r>
                              <m:r>
                                <a:rPr lang="zh-CN" altLang="en-US" sz="2400" smtClean="0">
                                  <a:solidFill>
                                    <a:srgbClr val="C00000"/>
                                  </a:solidFill>
                                </a:rPr>
                                <m:t>𝜀</m:t>
                              </m:r>
                            </m:e>
                          </m:nary>
                        </m:den>
                      </m:f>
                    </m:oMath>
                  </m:oMathPara>
                </a14:m>
                <a:endParaRPr lang="zh-CN" altLang="en-US" sz="2400" dirty="0">
                  <a:solidFill>
                    <a:schemeClr val="dk1"/>
                  </a:solidFill>
                </a:endParaRPr>
              </a:p>
            </p:txBody>
          </p:sp>
        </mc:Choice>
        <mc:Fallback>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mc:Choice xmlns:a14="http://schemas.microsoft.com/office/drawing/2010/main"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24567</TotalTime>
  <Words>9233</Words>
  <Application>Microsoft Office PowerPoint</Application>
  <PresentationFormat>宽屏</PresentationFormat>
  <Paragraphs>979</Paragraphs>
  <Slides>61</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509</cp:revision>
  <dcterms:created xsi:type="dcterms:W3CDTF">2021-05-31T06:56:37Z</dcterms:created>
  <dcterms:modified xsi:type="dcterms:W3CDTF">2021-06-25T11:00:55Z</dcterms:modified>
</cp:coreProperties>
</file>